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0495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Dot the I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wrists above respective shoulders.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safety on, buttstock on belt, pointed at orange cone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C4C1A6-7A9C-4141-8224-8EBDF631F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69627"/>
            <a:ext cx="7025777" cy="50043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76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2019-04-19T19:02:44Z</dcterms:modified>
  <cp:category>Shooting</cp:category>
</cp:coreProperties>
</file>